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62" r:id="rId3"/>
    <p:sldId id="258" r:id="rId4"/>
    <p:sldId id="270" r:id="rId5"/>
    <p:sldId id="263" r:id="rId6"/>
    <p:sldId id="264" r:id="rId7"/>
    <p:sldId id="259" r:id="rId8"/>
    <p:sldId id="265" r:id="rId9"/>
    <p:sldId id="266" r:id="rId10"/>
    <p:sldId id="268" r:id="rId11"/>
    <p:sldId id="267" r:id="rId12"/>
    <p:sldId id="257" r:id="rId13"/>
    <p:sldId id="260" r:id="rId14"/>
    <p:sldId id="271" r:id="rId15"/>
    <p:sldId id="272" r:id="rId16"/>
    <p:sldId id="273" r:id="rId17"/>
    <p:sldId id="261" r:id="rId18"/>
    <p:sldId id="269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2"/>
  <c:chart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Views</c:v>
                </c:pt>
              </c:strCache>
            </c:strRef>
          </c:tx>
          <c:cat>
            <c:strRef>
              <c:f>Sheet1!$A$2:$A$6</c:f>
              <c:strCache>
                <c:ptCount val="5"/>
                <c:pt idx="0">
                  <c:v>Thematic</c:v>
                </c:pt>
                <c:pt idx="1">
                  <c:v>Curriculum</c:v>
                </c:pt>
                <c:pt idx="2">
                  <c:v>Literacy</c:v>
                </c:pt>
                <c:pt idx="3">
                  <c:v>Dynamic</c:v>
                </c:pt>
                <c:pt idx="4">
                  <c:v>Video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8534</c:v>
                </c:pt>
                <c:pt idx="1">
                  <c:v>5692</c:v>
                </c:pt>
                <c:pt idx="2">
                  <c:v>7292</c:v>
                </c:pt>
                <c:pt idx="3">
                  <c:v>4646</c:v>
                </c:pt>
                <c:pt idx="4">
                  <c:v>996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Unique Visitors</c:v>
                </c:pt>
              </c:strCache>
            </c:strRef>
          </c:tx>
          <c:cat>
            <c:strRef>
              <c:f>Sheet1!$A$2:$A$6</c:f>
              <c:strCache>
                <c:ptCount val="5"/>
                <c:pt idx="0">
                  <c:v>Thematic</c:v>
                </c:pt>
                <c:pt idx="1">
                  <c:v>Curriculum</c:v>
                </c:pt>
                <c:pt idx="2">
                  <c:v>Literacy</c:v>
                </c:pt>
                <c:pt idx="3">
                  <c:v>Dynamic</c:v>
                </c:pt>
                <c:pt idx="4">
                  <c:v>Video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3544</c:v>
                </c:pt>
                <c:pt idx="1">
                  <c:v>2213</c:v>
                </c:pt>
                <c:pt idx="2">
                  <c:v>3191</c:v>
                </c:pt>
                <c:pt idx="3">
                  <c:v>1793</c:v>
                </c:pt>
                <c:pt idx="4">
                  <c:v>665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Column1</c:v>
                </c:pt>
              </c:strCache>
            </c:strRef>
          </c:tx>
          <c:cat>
            <c:strRef>
              <c:f>Sheet1!$A$2:$A$6</c:f>
              <c:strCache>
                <c:ptCount val="5"/>
                <c:pt idx="0">
                  <c:v>Thematic</c:v>
                </c:pt>
                <c:pt idx="1">
                  <c:v>Curriculum</c:v>
                </c:pt>
                <c:pt idx="2">
                  <c:v>Literacy</c:v>
                </c:pt>
                <c:pt idx="3">
                  <c:v>Dynamic</c:v>
                </c:pt>
                <c:pt idx="4">
                  <c:v>Video</c:v>
                </c:pt>
              </c:strCache>
            </c:strRef>
          </c:cat>
          <c:val>
            <c:numRef>
              <c:f>Sheet1!$D$2:$D$6</c:f>
              <c:numCache>
                <c:formatCode>General</c:formatCode>
                <c:ptCount val="5"/>
              </c:numCache>
            </c:numRef>
          </c:val>
        </c:ser>
        <c:axId val="95237632"/>
        <c:axId val="95239168"/>
      </c:barChart>
      <c:catAx>
        <c:axId val="95237632"/>
        <c:scaling>
          <c:orientation val="minMax"/>
        </c:scaling>
        <c:axPos val="b"/>
        <c:tickLblPos val="nextTo"/>
        <c:crossAx val="95239168"/>
        <c:crosses val="autoZero"/>
        <c:auto val="1"/>
        <c:lblAlgn val="ctr"/>
        <c:lblOffset val="100"/>
      </c:catAx>
      <c:valAx>
        <c:axId val="95239168"/>
        <c:scaling>
          <c:orientation val="minMax"/>
        </c:scaling>
        <c:axPos val="l"/>
        <c:majorGridlines/>
        <c:numFmt formatCode="General" sourceLinked="1"/>
        <c:tickLblPos val="nextTo"/>
        <c:crossAx val="95237632"/>
        <c:crosses val="autoZero"/>
        <c:crossBetween val="between"/>
      </c:valAx>
    </c:plotArea>
    <c:legend>
      <c:legendPos val="r"/>
      <c:legendEntry>
        <c:idx val="2"/>
        <c:delete val="1"/>
      </c:legendEntry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9DFB67-BAA3-4212-8FD3-ADC473632E5E}" type="datetimeFigureOut">
              <a:rPr lang="en-US" smtClean="0"/>
              <a:pPr/>
              <a:t>12/10/2009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1CF8A6-CB4A-46C8-ABCD-8E1E3DC2E49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1CF8A6-CB4A-46C8-ABCD-8E1E3DC2E493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Session at ATIA in 2008</a:t>
            </a:r>
          </a:p>
          <a:p>
            <a:r>
              <a:rPr lang="en-US" dirty="0" smtClean="0"/>
              <a:t>Gave</a:t>
            </a:r>
            <a:r>
              <a:rPr lang="en-US" baseline="0" dirty="0" smtClean="0"/>
              <a:t> out resource </a:t>
            </a:r>
            <a:r>
              <a:rPr lang="en-US" baseline="0" dirty="0" err="1" smtClean="0"/>
              <a:t>cd</a:t>
            </a:r>
            <a:r>
              <a:rPr lang="en-US" baseline="0" dirty="0" smtClean="0"/>
              <a:t> – problems needed an alternate way to get them the files</a:t>
            </a:r>
          </a:p>
          <a:p>
            <a:r>
              <a:rPr lang="en-US" baseline="0" dirty="0" smtClean="0"/>
              <a:t>No budget to do a mass mailing</a:t>
            </a:r>
          </a:p>
          <a:p>
            <a:r>
              <a:rPr lang="en-US" baseline="0" dirty="0" smtClean="0"/>
              <a:t>The wiki was created…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1CF8A6-CB4A-46C8-ABCD-8E1E3DC2E493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Adds can be removed if being used for educational purposes.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1CF8A6-CB4A-46C8-ABCD-8E1E3DC2E493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Screen shot with arrows pointing to different features</a:t>
            </a:r>
          </a:p>
          <a:p>
            <a:r>
              <a:rPr lang="en-US" dirty="0" smtClean="0"/>
              <a:t>Side bar of pages</a:t>
            </a:r>
          </a:p>
          <a:p>
            <a:r>
              <a:rPr lang="en-US" dirty="0" smtClean="0"/>
              <a:t>Discussion Tab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1CF8A6-CB4A-46C8-ABCD-8E1E3DC2E493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Could view latest version of documents and didn’t have to keep resending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1CF8A6-CB4A-46C8-ABCD-8E1E3DC2E493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Institute 2008 – we posted our </a:t>
            </a:r>
            <a:r>
              <a:rPr lang="en-US" dirty="0" err="1" smtClean="0"/>
              <a:t>powerpoint</a:t>
            </a:r>
            <a:r>
              <a:rPr lang="en-US" dirty="0" smtClean="0"/>
              <a:t> presentations and were able to show them right</a:t>
            </a:r>
            <a:r>
              <a:rPr lang="en-US" baseline="0" dirty="0" smtClean="0"/>
              <a:t> from the wiki.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Institute</a:t>
            </a:r>
            <a:r>
              <a:rPr lang="en-US" baseline="0" dirty="0" smtClean="0"/>
              <a:t> 2009 – items of interest were shared in discussions, if someone said can you send me that? The person could just immediately post it on the wiki.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During conference calls we can</a:t>
            </a:r>
            <a:r>
              <a:rPr lang="en-US" baseline="0" dirty="0" smtClean="0"/>
              <a:t> refer to previous meeting minutes and agendas while we work on the current agenda.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1CF8A6-CB4A-46C8-ABCD-8E1E3DC2E493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3E980-D8FA-4EA7-95B1-264C643F4283}" type="datetimeFigureOut">
              <a:rPr lang="en-US" smtClean="0"/>
              <a:pPr/>
              <a:t>12/10/2009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4AFB5-3E68-494D-98E1-1E811EA769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3E980-D8FA-4EA7-95B1-264C643F4283}" type="datetimeFigureOut">
              <a:rPr lang="en-US" smtClean="0"/>
              <a:pPr/>
              <a:t>12/10/2009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4AFB5-3E68-494D-98E1-1E811EA769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3E980-D8FA-4EA7-95B1-264C643F4283}" type="datetimeFigureOut">
              <a:rPr lang="en-US" smtClean="0"/>
              <a:pPr/>
              <a:t>12/10/2009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4AFB5-3E68-494D-98E1-1E811EA769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latin typeface="Tempus Sans ITC" pitchFamily="82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aseline="0">
                <a:latin typeface="Tempus Sans ITC" pitchFamily="82" charset="0"/>
              </a:defRPr>
            </a:lvl1pPr>
            <a:lvl2pPr>
              <a:defRPr baseline="0">
                <a:latin typeface="Tempus Sans ITC" pitchFamily="82" charset="0"/>
              </a:defRPr>
            </a:lvl2pPr>
            <a:lvl3pPr>
              <a:defRPr baseline="0">
                <a:latin typeface="Tempus Sans ITC" pitchFamily="82" charset="0"/>
              </a:defRPr>
            </a:lvl3pPr>
            <a:lvl4pPr>
              <a:defRPr baseline="0">
                <a:latin typeface="Tempus Sans ITC" pitchFamily="82" charset="0"/>
              </a:defRPr>
            </a:lvl4pPr>
            <a:lvl5pPr>
              <a:defRPr baseline="0">
                <a:latin typeface="Tempus Sans ITC" pitchFamily="82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3E980-D8FA-4EA7-95B1-264C643F4283}" type="datetimeFigureOut">
              <a:rPr lang="en-US" smtClean="0"/>
              <a:pPr/>
              <a:t>12/10/2009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4AFB5-3E68-494D-98E1-1E811EA769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3E980-D8FA-4EA7-95B1-264C643F4283}" type="datetimeFigureOut">
              <a:rPr lang="en-US" smtClean="0"/>
              <a:pPr/>
              <a:t>12/10/2009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4AFB5-3E68-494D-98E1-1E811EA769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3E980-D8FA-4EA7-95B1-264C643F4283}" type="datetimeFigureOut">
              <a:rPr lang="en-US" smtClean="0"/>
              <a:pPr/>
              <a:t>12/10/2009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4AFB5-3E68-494D-98E1-1E811EA769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3E980-D8FA-4EA7-95B1-264C643F4283}" type="datetimeFigureOut">
              <a:rPr lang="en-US" smtClean="0"/>
              <a:pPr/>
              <a:t>12/10/2009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4AFB5-3E68-494D-98E1-1E811EA769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3E980-D8FA-4EA7-95B1-264C643F4283}" type="datetimeFigureOut">
              <a:rPr lang="en-US" smtClean="0"/>
              <a:pPr/>
              <a:t>12/10/2009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4AFB5-3E68-494D-98E1-1E811EA769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3E980-D8FA-4EA7-95B1-264C643F4283}" type="datetimeFigureOut">
              <a:rPr lang="en-US" smtClean="0"/>
              <a:pPr/>
              <a:t>12/10/2009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4AFB5-3E68-494D-98E1-1E811EA769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3E980-D8FA-4EA7-95B1-264C643F4283}" type="datetimeFigureOut">
              <a:rPr lang="en-US" smtClean="0"/>
              <a:pPr/>
              <a:t>12/10/2009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4AFB5-3E68-494D-98E1-1E811EA769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3E980-D8FA-4EA7-95B1-264C643F4283}" type="datetimeFigureOut">
              <a:rPr lang="en-US" smtClean="0"/>
              <a:pPr/>
              <a:t>12/10/2009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4AFB5-3E68-494D-98E1-1E811EA769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53E980-D8FA-4EA7-95B1-264C643F4283}" type="datetimeFigureOut">
              <a:rPr lang="en-US" smtClean="0"/>
              <a:pPr/>
              <a:t>12/10/2009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24AFB5-3E68-494D-98E1-1E811EA7690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emf"/><Relationship Id="rId3" Type="http://schemas.openxmlformats.org/officeDocument/2006/relationships/image" Target="../media/image11.emf"/><Relationship Id="rId7" Type="http://schemas.openxmlformats.org/officeDocument/2006/relationships/image" Target="../media/image15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emf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533400"/>
            <a:ext cx="7772400" cy="1470025"/>
          </a:xfrm>
        </p:spPr>
        <p:txBody>
          <a:bodyPr>
            <a:noAutofit/>
          </a:bodyPr>
          <a:lstStyle/>
          <a:p>
            <a:r>
              <a:rPr lang="en-US" sz="6600" dirty="0" smtClean="0">
                <a:latin typeface="Tempus Sans ITC" pitchFamily="82" charset="0"/>
              </a:rPr>
              <a:t>Wiki while you work:</a:t>
            </a:r>
            <a:endParaRPr lang="en-US" sz="6600" dirty="0">
              <a:latin typeface="Tempus Sans ITC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48200" y="2895600"/>
            <a:ext cx="3810000" cy="1752600"/>
          </a:xfrm>
        </p:spPr>
        <p:txBody>
          <a:bodyPr>
            <a:noAutofit/>
          </a:bodyPr>
          <a:lstStyle/>
          <a:p>
            <a:r>
              <a:rPr lang="en-US" sz="3600" dirty="0" smtClean="0">
                <a:latin typeface="Tempus Sans ITC" pitchFamily="82" charset="0"/>
              </a:rPr>
              <a:t>Sharing, discussing, and collaborating, </a:t>
            </a:r>
          </a:p>
          <a:p>
            <a:r>
              <a:rPr lang="en-US" sz="3600" dirty="0" smtClean="0">
                <a:latin typeface="Tempus Sans ITC" pitchFamily="82" charset="0"/>
              </a:rPr>
              <a:t>with your peers.</a:t>
            </a:r>
            <a:endParaRPr lang="en-US" sz="3600" dirty="0">
              <a:latin typeface="Tempus Sans ITC" pitchFamily="8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10000" y="6096000"/>
            <a:ext cx="27606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Tempus Sans ITC" pitchFamily="82" charset="0"/>
              </a:rPr>
              <a:t>ATIA January </a:t>
            </a:r>
            <a:r>
              <a:rPr lang="en-US" sz="2400" dirty="0" smtClean="0">
                <a:latin typeface="Tempus Sans ITC" pitchFamily="82" charset="0"/>
              </a:rPr>
              <a:t>2010</a:t>
            </a:r>
            <a:endParaRPr lang="en-US" sz="2400" dirty="0">
              <a:latin typeface="Tempus Sans ITC" pitchFamily="82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676400"/>
            <a:ext cx="5373029" cy="458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Discuss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Topic threads</a:t>
            </a:r>
          </a:p>
          <a:p>
            <a:r>
              <a:rPr lang="en-US" sz="4400" dirty="0" smtClean="0"/>
              <a:t>Archive</a:t>
            </a:r>
          </a:p>
          <a:p>
            <a:r>
              <a:rPr lang="en-US" sz="4400" dirty="0" smtClean="0"/>
              <a:t>Notifications</a:t>
            </a:r>
            <a:endParaRPr lang="en-US" sz="44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38800" y="3657600"/>
            <a:ext cx="3373244" cy="288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 the fly…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FDLRS Institute 2008</a:t>
            </a:r>
          </a:p>
          <a:p>
            <a:r>
              <a:rPr lang="en-US" sz="4400" dirty="0" smtClean="0"/>
              <a:t>FDLRS Institute 2009</a:t>
            </a:r>
          </a:p>
          <a:p>
            <a:r>
              <a:rPr lang="en-US" sz="4400" dirty="0" smtClean="0"/>
              <a:t>Conference Calls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1600200"/>
            <a:ext cx="2286000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29400" y="1600200"/>
            <a:ext cx="2286000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1000" y="4114800"/>
            <a:ext cx="2286000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19400" y="1600200"/>
            <a:ext cx="2286000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590800" y="4114800"/>
            <a:ext cx="2286000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495800" y="4114800"/>
            <a:ext cx="2286000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629400" y="4038600"/>
            <a:ext cx="2286000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latin typeface="Tempus Sans ITC" pitchFamily="82" charset="0"/>
              </a:rPr>
              <a:t>Cool Stuff!</a:t>
            </a:r>
            <a:endParaRPr lang="en-US" sz="6000" dirty="0">
              <a:latin typeface="Tempus Sans ITC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Inserting link, file, photo</a:t>
            </a:r>
          </a:p>
          <a:p>
            <a:r>
              <a:rPr lang="en-US" sz="4000" dirty="0" smtClean="0"/>
              <a:t>Posting to a discussion</a:t>
            </a:r>
          </a:p>
          <a:p>
            <a:r>
              <a:rPr lang="en-US" sz="4000" dirty="0" smtClean="0"/>
              <a:t>Statistics</a:t>
            </a:r>
            <a:endParaRPr lang="en-US" sz="40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5181600" y="2895600"/>
            <a:ext cx="4298193" cy="3672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dirty="0" smtClean="0"/>
              <a:t>Statistics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657" y="152400"/>
            <a:ext cx="8976842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>
            <a:noAutofit/>
          </a:bodyPr>
          <a:lstStyle/>
          <a:p>
            <a:r>
              <a:rPr lang="en-US" sz="6000" dirty="0" smtClean="0">
                <a:latin typeface="Tempus Sans ITC" pitchFamily="82" charset="0"/>
              </a:rPr>
              <a:t>How do you see </a:t>
            </a:r>
            <a:br>
              <a:rPr lang="en-US" sz="6000" dirty="0" smtClean="0">
                <a:latin typeface="Tempus Sans ITC" pitchFamily="82" charset="0"/>
              </a:rPr>
            </a:br>
            <a:r>
              <a:rPr lang="en-US" sz="6000" dirty="0" smtClean="0">
                <a:latin typeface="Tempus Sans ITC" pitchFamily="82" charset="0"/>
              </a:rPr>
              <a:t>wikis working  for you?</a:t>
            </a:r>
            <a:endParaRPr lang="en-US" sz="6000" dirty="0">
              <a:latin typeface="Tempus Sans ITC" pitchFamily="82" charset="0"/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038600" y="2590800"/>
            <a:ext cx="4343400" cy="36738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2209800" y="2005310"/>
            <a:ext cx="2209800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4400" dirty="0" smtClean="0">
                <a:latin typeface="Tempus Sans ITC" pitchFamily="82" charset="0"/>
              </a:rPr>
              <a:t>?</a:t>
            </a:r>
            <a:endParaRPr lang="en-US" sz="34400" dirty="0">
              <a:latin typeface="Tempus Sans ITC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Misc Thoughts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One stop shopping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81000" y="1981200"/>
            <a:ext cx="8153400" cy="1828800"/>
          </a:xfrm>
        </p:spPr>
        <p:txBody>
          <a:bodyPr>
            <a:noAutofit/>
          </a:bodyPr>
          <a:lstStyle/>
          <a:p>
            <a:pPr algn="r" eaLnBrk="1" hangingPunct="1">
              <a:defRPr/>
            </a:pPr>
            <a:r>
              <a:rPr lang="en-US" sz="4000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Tempus Sans ITC" pitchFamily="82" charset="0"/>
              </a:rPr>
              <a:t>Marcia Sterner</a:t>
            </a:r>
            <a:br>
              <a:rPr lang="en-US" sz="4000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Tempus Sans ITC" pitchFamily="82" charset="0"/>
              </a:rPr>
            </a:br>
            <a:r>
              <a:rPr lang="en-US" sz="4000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Tempus Sans ITC" pitchFamily="82" charset="0"/>
              </a:rPr>
              <a:t>FDLRS Region 3</a:t>
            </a:r>
            <a:br>
              <a:rPr lang="en-US" sz="4000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Tempus Sans ITC" pitchFamily="82" charset="0"/>
              </a:rPr>
            </a:br>
            <a:r>
              <a:rPr lang="en-US" sz="4000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Tempus Sans ITC" pitchFamily="82" charset="0"/>
              </a:rPr>
              <a:t>Technology Specialist</a:t>
            </a:r>
            <a:r>
              <a:rPr lang="en-US" sz="4000" dirty="0" smtClean="0">
                <a:latin typeface="Tempus Sans ITC" pitchFamily="82" charset="0"/>
              </a:rPr>
              <a:t/>
            </a:r>
            <a:br>
              <a:rPr lang="en-US" sz="4000" dirty="0" smtClean="0">
                <a:latin typeface="Tempus Sans ITC" pitchFamily="82" charset="0"/>
              </a:rPr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endParaRPr lang="en-US" sz="4000" dirty="0" smtClean="0"/>
          </a:p>
        </p:txBody>
      </p:sp>
      <p:pic>
        <p:nvPicPr>
          <p:cNvPr id="3075" name="Picture 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609600"/>
            <a:ext cx="2057400" cy="203676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30732" name="Rectangle 12"/>
          <p:cNvSpPr>
            <a:spLocks noChangeArrowheads="1"/>
          </p:cNvSpPr>
          <p:nvPr/>
        </p:nvSpPr>
        <p:spPr bwMode="auto">
          <a:xfrm>
            <a:off x="533400" y="4114800"/>
            <a:ext cx="609600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4000" dirty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empus Sans ITC" pitchFamily="82" charset="0"/>
              </a:rPr>
              <a:t>Janet Good</a:t>
            </a:r>
            <a:br>
              <a:rPr lang="en-US" sz="4000" dirty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empus Sans ITC" pitchFamily="82" charset="0"/>
              </a:rPr>
            </a:br>
            <a:r>
              <a:rPr lang="en-US" sz="4000" dirty="0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empus Sans ITC" pitchFamily="82" charset="0"/>
              </a:rPr>
              <a:t>AT Specialist, SLP</a:t>
            </a:r>
            <a:endParaRPr lang="en-US" sz="4000" dirty="0">
              <a:solidFill>
                <a:schemeClr val="bg2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empus Sans ITC" pitchFamily="82" charset="0"/>
            </a:endParaRPr>
          </a:p>
          <a:p>
            <a:pPr>
              <a:defRPr/>
            </a:pPr>
            <a:r>
              <a:rPr lang="en-US" sz="4000" dirty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empus Sans ITC" pitchFamily="82" charset="0"/>
              </a:rPr>
              <a:t>Barrow County, Georgia</a:t>
            </a:r>
          </a:p>
        </p:txBody>
      </p:sp>
      <p:pic>
        <p:nvPicPr>
          <p:cNvPr id="3077" name="Picture 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00800" y="3810000"/>
            <a:ext cx="2062163" cy="22860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200" y="304800"/>
            <a:ext cx="3080084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67400" y="3581400"/>
            <a:ext cx="3080084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6000" dirty="0" smtClean="0">
                <a:latin typeface="Tempus Sans ITC" pitchFamily="82" charset="0"/>
              </a:rPr>
              <a:t>What’s a wiki and </a:t>
            </a:r>
            <a:br>
              <a:rPr lang="en-US" sz="6000" dirty="0" smtClean="0">
                <a:latin typeface="Tempus Sans ITC" pitchFamily="82" charset="0"/>
              </a:rPr>
            </a:br>
            <a:r>
              <a:rPr lang="en-US" sz="6000" dirty="0" smtClean="0">
                <a:latin typeface="Tempus Sans ITC" pitchFamily="82" charset="0"/>
              </a:rPr>
              <a:t>how did we get started?</a:t>
            </a:r>
            <a:endParaRPr lang="en-US" sz="6000" dirty="0">
              <a:latin typeface="Tempus Sans ITC" pitchFamily="82" charset="0"/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828800" y="2170168"/>
            <a:ext cx="5577132" cy="4764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>
            <a:normAutofit/>
          </a:bodyPr>
          <a:lstStyle/>
          <a:p>
            <a:r>
              <a:rPr lang="en-US" sz="6000" dirty="0" smtClean="0"/>
              <a:t>3 types of wikis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19600" y="2941637"/>
            <a:ext cx="38862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5400" dirty="0" err="1" smtClean="0"/>
              <a:t>ublic</a:t>
            </a:r>
            <a:endParaRPr lang="en-US" sz="5400" dirty="0" smtClean="0"/>
          </a:p>
          <a:p>
            <a:pPr>
              <a:buNone/>
            </a:pPr>
            <a:r>
              <a:rPr lang="en-US" sz="5400" dirty="0" err="1" smtClean="0"/>
              <a:t>rotected</a:t>
            </a:r>
            <a:endParaRPr lang="en-US" sz="5400" dirty="0" smtClean="0"/>
          </a:p>
          <a:p>
            <a:pPr>
              <a:buNone/>
            </a:pPr>
            <a:r>
              <a:rPr lang="en-US" sz="5400" dirty="0" err="1" smtClean="0"/>
              <a:t>rivate</a:t>
            </a:r>
            <a:r>
              <a:rPr lang="en-US" sz="5400" dirty="0" smtClean="0"/>
              <a:t> $</a:t>
            </a:r>
            <a:endParaRPr lang="en-US" sz="5400" dirty="0"/>
          </a:p>
        </p:txBody>
      </p:sp>
      <p:sp>
        <p:nvSpPr>
          <p:cNvPr id="4" name="TextBox 3"/>
          <p:cNvSpPr txBox="1"/>
          <p:nvPr/>
        </p:nvSpPr>
        <p:spPr>
          <a:xfrm>
            <a:off x="2030176" y="1722437"/>
            <a:ext cx="2618024" cy="53860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4400" dirty="0" smtClean="0">
                <a:solidFill>
                  <a:schemeClr val="accent1"/>
                </a:solidFill>
                <a:latin typeface="Tempus Sans ITC" pitchFamily="82" charset="0"/>
              </a:rPr>
              <a:t>P</a:t>
            </a:r>
            <a:endParaRPr lang="en-US" sz="123400" dirty="0">
              <a:solidFill>
                <a:schemeClr val="accent1"/>
              </a:solidFill>
              <a:latin typeface="Tempus Sans ITC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dirty="0" smtClean="0"/>
              <a:t>Anatomy of a wiki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 l="14981" t="14887" r="13634" b="5491"/>
          <a:stretch>
            <a:fillRect/>
          </a:stretch>
        </p:blipFill>
        <p:spPr bwMode="auto">
          <a:xfrm>
            <a:off x="1371600" y="838200"/>
            <a:ext cx="6575535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Benefits of a wiki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27237"/>
            <a:ext cx="8229600" cy="4525963"/>
          </a:xfrm>
        </p:spPr>
        <p:txBody>
          <a:bodyPr>
            <a:normAutofit/>
          </a:bodyPr>
          <a:lstStyle/>
          <a:p>
            <a:r>
              <a:rPr lang="en-US" sz="4000" dirty="0" smtClean="0"/>
              <a:t>Share</a:t>
            </a:r>
          </a:p>
          <a:p>
            <a:r>
              <a:rPr lang="en-US" sz="4000" dirty="0" smtClean="0"/>
              <a:t>Discuss</a:t>
            </a:r>
          </a:p>
          <a:p>
            <a:r>
              <a:rPr lang="en-US" sz="4000" dirty="0" smtClean="0"/>
              <a:t>Collaborate</a:t>
            </a:r>
          </a:p>
          <a:p>
            <a:r>
              <a:rPr lang="en-US" sz="4000" dirty="0" smtClean="0"/>
              <a:t>On the fly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Information…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Resource wikis</a:t>
            </a:r>
          </a:p>
          <a:p>
            <a:r>
              <a:rPr lang="en-US" sz="4400" dirty="0" smtClean="0"/>
              <a:t>Survey Monkey</a:t>
            </a:r>
          </a:p>
          <a:p>
            <a:r>
              <a:rPr lang="en-US" sz="4400" dirty="0" smtClean="0"/>
              <a:t>Delicious link</a:t>
            </a:r>
            <a:endParaRPr lang="en-US" sz="44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91200" y="3733800"/>
            <a:ext cx="3478213" cy="2943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Collaborate…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Symposium </a:t>
            </a:r>
            <a:r>
              <a:rPr lang="en-US" dirty="0" smtClean="0"/>
              <a:t>planning</a:t>
            </a:r>
          </a:p>
          <a:p>
            <a:r>
              <a:rPr lang="en-US" dirty="0" smtClean="0"/>
              <a:t>ATIA planning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Share…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FDLRS Region 3 Resources</a:t>
            </a:r>
          </a:p>
          <a:p>
            <a:pPr lvl="1"/>
            <a:r>
              <a:rPr lang="en-US" dirty="0" smtClean="0"/>
              <a:t>Visual Supports</a:t>
            </a:r>
          </a:p>
          <a:p>
            <a:pPr lvl="1"/>
            <a:r>
              <a:rPr lang="en-US" dirty="0" smtClean="0"/>
              <a:t>Dynamic Display Device Page Sets</a:t>
            </a:r>
          </a:p>
          <a:p>
            <a:pPr lvl="1"/>
            <a:r>
              <a:rPr lang="en-US" dirty="0" smtClean="0"/>
              <a:t>Video Tutorials</a:t>
            </a:r>
          </a:p>
          <a:p>
            <a:r>
              <a:rPr lang="en-US" dirty="0" smtClean="0"/>
              <a:t>Webinar – </a:t>
            </a:r>
            <a:r>
              <a:rPr lang="en-US" dirty="0" err="1" smtClean="0"/>
              <a:t>Livescribe</a:t>
            </a:r>
            <a:endParaRPr lang="en-US" dirty="0" smtClean="0"/>
          </a:p>
          <a:p>
            <a:r>
              <a:rPr lang="en-US" dirty="0" smtClean="0"/>
              <a:t>ATIA </a:t>
            </a:r>
            <a:r>
              <a:rPr lang="en-US" dirty="0" smtClean="0"/>
              <a:t>2009</a:t>
            </a:r>
          </a:p>
          <a:p>
            <a:r>
              <a:rPr lang="en-US" dirty="0" err="1" smtClean="0"/>
              <a:t>PowerPoints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4495800" y="2895600"/>
            <a:ext cx="4354552" cy="3719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321</TotalTime>
  <Words>272</Words>
  <Application>Microsoft Office PowerPoint</Application>
  <PresentationFormat>On-screen Show (4:3)</PresentationFormat>
  <Paragraphs>69</Paragraphs>
  <Slides>18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Wiki while you work:</vt:lpstr>
      <vt:lpstr>Marcia Sterner FDLRS Region 3 Technology Specialist    </vt:lpstr>
      <vt:lpstr>What’s a wiki and  how did we get started?</vt:lpstr>
      <vt:lpstr>3 types of wikis</vt:lpstr>
      <vt:lpstr>Anatomy of a wiki</vt:lpstr>
      <vt:lpstr>Benefits of a wiki</vt:lpstr>
      <vt:lpstr>Information…</vt:lpstr>
      <vt:lpstr>Collaborate…</vt:lpstr>
      <vt:lpstr>Share…</vt:lpstr>
      <vt:lpstr>Discuss</vt:lpstr>
      <vt:lpstr>On the fly…</vt:lpstr>
      <vt:lpstr>Slide 12</vt:lpstr>
      <vt:lpstr>Cool Stuff!</vt:lpstr>
      <vt:lpstr>Slide 14</vt:lpstr>
      <vt:lpstr>Statistics</vt:lpstr>
      <vt:lpstr>Slide 16</vt:lpstr>
      <vt:lpstr>How do you see  wikis working  for you?</vt:lpstr>
      <vt:lpstr>Misc Thoughts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Wiki while you work:</dc:title>
  <dc:creator> </dc:creator>
  <cp:lastModifiedBy> </cp:lastModifiedBy>
  <cp:revision>7</cp:revision>
  <dcterms:created xsi:type="dcterms:W3CDTF">2009-12-03T14:28:25Z</dcterms:created>
  <dcterms:modified xsi:type="dcterms:W3CDTF">2009-12-10T17:23:15Z</dcterms:modified>
</cp:coreProperties>
</file>